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2" r:id="rId12"/>
    <p:sldId id="263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HISTORY OF TAMIL NADU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1403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98119" y="381000"/>
            <a:ext cx="8564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.</a:t>
            </a:r>
            <a:endParaRPr lang="en-IN" dirty="0"/>
          </a:p>
        </p:txBody>
      </p:sp>
      <p:sp>
        <p:nvSpPr>
          <p:cNvPr id="3" name="Rectangle 2"/>
          <p:cNvSpPr/>
          <p:nvPr/>
        </p:nvSpPr>
        <p:spPr>
          <a:xfrm>
            <a:off x="304800" y="381000"/>
            <a:ext cx="84582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/>
              <a:t>Period of </a:t>
            </a:r>
            <a:r>
              <a:rPr lang="en-IN" sz="2000" b="1" dirty="0" err="1"/>
              <a:t>Sangam</a:t>
            </a:r>
            <a:r>
              <a:rPr lang="en-IN" sz="2000" b="1" dirty="0"/>
              <a:t> Literature 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The Chronology of the </a:t>
            </a:r>
            <a:r>
              <a:rPr lang="en-IN" dirty="0" err="1"/>
              <a:t>Sangam</a:t>
            </a:r>
            <a:r>
              <a:rPr lang="en-IN" dirty="0"/>
              <a:t> literature is still a disputed topic among the scholars .</a:t>
            </a:r>
          </a:p>
          <a:p>
            <a:r>
              <a:rPr lang="en-IN" dirty="0"/>
              <a:t>The Sri Lankan ruler </a:t>
            </a:r>
            <a:r>
              <a:rPr lang="en-IN" dirty="0" err="1"/>
              <a:t>Gajabhagu</a:t>
            </a:r>
            <a:r>
              <a:rPr lang="en-IN" dirty="0"/>
              <a:t> II and </a:t>
            </a:r>
            <a:r>
              <a:rPr lang="en-IN" dirty="0" err="1"/>
              <a:t>Cheran</a:t>
            </a:r>
            <a:r>
              <a:rPr lang="en-IN" dirty="0"/>
              <a:t> </a:t>
            </a:r>
            <a:r>
              <a:rPr lang="en-IN" dirty="0" err="1"/>
              <a:t>Senguttuvan</a:t>
            </a:r>
            <a:r>
              <a:rPr lang="en-IN" dirty="0"/>
              <a:t> of </a:t>
            </a:r>
            <a:r>
              <a:rPr lang="en-IN" dirty="0" err="1"/>
              <a:t>Chera</a:t>
            </a:r>
            <a:r>
              <a:rPr lang="en-IN" dirty="0"/>
              <a:t> dynasty were contemporaries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This  is confirmed by </a:t>
            </a:r>
            <a:r>
              <a:rPr lang="en-IN" dirty="0" err="1"/>
              <a:t>Silappathigaram</a:t>
            </a:r>
            <a:r>
              <a:rPr lang="en-IN" dirty="0"/>
              <a:t> as well as the </a:t>
            </a:r>
            <a:r>
              <a:rPr lang="en-IN" dirty="0" err="1"/>
              <a:t>Dipavamsa</a:t>
            </a:r>
            <a:r>
              <a:rPr lang="en-IN" dirty="0"/>
              <a:t> and </a:t>
            </a:r>
            <a:r>
              <a:rPr lang="en-IN" dirty="0" err="1"/>
              <a:t>Mahavamsa</a:t>
            </a:r>
            <a:r>
              <a:rPr lang="en-IN" dirty="0"/>
              <a:t> </a:t>
            </a:r>
            <a:r>
              <a:rPr lang="en-IN" dirty="0" smtClean="0"/>
              <a:t>.</a:t>
            </a:r>
          </a:p>
          <a:p>
            <a:r>
              <a:rPr lang="en-IN" dirty="0" smtClean="0"/>
              <a:t>It help to fix the date of the </a:t>
            </a:r>
            <a:r>
              <a:rPr lang="en-IN" dirty="0" err="1" smtClean="0"/>
              <a:t>Sangam</a:t>
            </a:r>
            <a:r>
              <a:rPr lang="en-IN" dirty="0" smtClean="0"/>
              <a:t> </a:t>
            </a:r>
            <a:endParaRPr lang="en-IN" dirty="0"/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The Roman Coins issued by Roman emperors of the first century A.D were found in plenty in various places of Tamil Nadu .</a:t>
            </a:r>
          </a:p>
          <a:p>
            <a:endParaRPr lang="en-IN" dirty="0"/>
          </a:p>
          <a:p>
            <a:endParaRPr lang="en-IN" dirty="0"/>
          </a:p>
          <a:p>
            <a:r>
              <a:rPr lang="en-IN" dirty="0"/>
              <a:t>Therefore , the most probable date of the </a:t>
            </a:r>
            <a:r>
              <a:rPr lang="en-IN" dirty="0" err="1"/>
              <a:t>Sangam</a:t>
            </a:r>
            <a:r>
              <a:rPr lang="en-IN" dirty="0"/>
              <a:t> literature has been fixed between the </a:t>
            </a:r>
            <a:r>
              <a:rPr lang="en-IN" b="1" dirty="0"/>
              <a:t>third century B.C  to Third Century A.D  </a:t>
            </a:r>
            <a:r>
              <a:rPr lang="en-IN" dirty="0"/>
              <a:t>on the basis of Literary , Archaeological and Numismatic evidences .</a:t>
            </a:r>
          </a:p>
        </p:txBody>
      </p:sp>
    </p:spTree>
    <p:extLst>
      <p:ext uri="{BB962C8B-B14F-4D97-AF65-F5344CB8AC3E}">
        <p14:creationId xmlns:p14="http://schemas.microsoft.com/office/powerpoint/2010/main" val="47795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01115" y="2967335"/>
            <a:ext cx="3417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320456"/>
            <a:ext cx="84582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Political History  : Tamil Kingdoms :</a:t>
            </a:r>
          </a:p>
          <a:p>
            <a:endParaRPr lang="en-IN" dirty="0"/>
          </a:p>
          <a:p>
            <a:r>
              <a:rPr lang="en-IN" dirty="0" smtClean="0"/>
              <a:t>The Tamil Country was ruled by three dynasties , namely  </a:t>
            </a:r>
            <a:r>
              <a:rPr lang="en-IN" dirty="0" err="1" smtClean="0"/>
              <a:t>Chera</a:t>
            </a:r>
            <a:r>
              <a:rPr lang="en-IN" dirty="0" smtClean="0"/>
              <a:t>, </a:t>
            </a:r>
            <a:r>
              <a:rPr lang="en-IN" dirty="0" err="1" smtClean="0"/>
              <a:t>Chola</a:t>
            </a:r>
            <a:r>
              <a:rPr lang="en-IN" dirty="0" smtClean="0"/>
              <a:t>  and </a:t>
            </a:r>
            <a:r>
              <a:rPr lang="en-IN" dirty="0" err="1" smtClean="0"/>
              <a:t>Pandya</a:t>
            </a:r>
            <a:r>
              <a:rPr lang="en-IN" dirty="0" smtClean="0"/>
              <a:t> Kingdoms .</a:t>
            </a:r>
          </a:p>
          <a:p>
            <a:endParaRPr lang="en-IN" dirty="0"/>
          </a:p>
          <a:p>
            <a:r>
              <a:rPr lang="en-IN" dirty="0" smtClean="0"/>
              <a:t>They were popularly known as </a:t>
            </a:r>
            <a:r>
              <a:rPr lang="en-IN" dirty="0" err="1" smtClean="0"/>
              <a:t>Muvendar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In addition to these three Kingdoms , there were also local Chieftains .</a:t>
            </a:r>
          </a:p>
          <a:p>
            <a:endParaRPr lang="en-IN" dirty="0"/>
          </a:p>
          <a:p>
            <a:r>
              <a:rPr lang="en-IN" dirty="0" smtClean="0"/>
              <a:t>The most famous among the local Chieftains were the Seven patrons , popularly known as </a:t>
            </a:r>
            <a:r>
              <a:rPr lang="en-IN" dirty="0" err="1" smtClean="0"/>
              <a:t>Kadaiyelu</a:t>
            </a:r>
            <a:r>
              <a:rPr lang="en-IN" dirty="0" smtClean="0"/>
              <a:t> </a:t>
            </a:r>
            <a:r>
              <a:rPr lang="en-IN" dirty="0" err="1" smtClean="0"/>
              <a:t>Vallalgal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They were </a:t>
            </a:r>
            <a:r>
              <a:rPr lang="en-IN" dirty="0" err="1" smtClean="0"/>
              <a:t>Paari</a:t>
            </a:r>
            <a:r>
              <a:rPr lang="en-IN" dirty="0" smtClean="0"/>
              <a:t> , </a:t>
            </a:r>
            <a:r>
              <a:rPr lang="en-IN" dirty="0" err="1" smtClean="0"/>
              <a:t>Oori</a:t>
            </a:r>
            <a:r>
              <a:rPr lang="en-IN" dirty="0" smtClean="0"/>
              <a:t> , </a:t>
            </a:r>
            <a:r>
              <a:rPr lang="en-IN" dirty="0" err="1" smtClean="0"/>
              <a:t>Kaari</a:t>
            </a:r>
            <a:r>
              <a:rPr lang="en-IN" dirty="0" smtClean="0"/>
              <a:t>, </a:t>
            </a:r>
            <a:r>
              <a:rPr lang="en-IN" dirty="0" err="1" smtClean="0"/>
              <a:t>Aoy</a:t>
            </a:r>
            <a:r>
              <a:rPr lang="en-IN" dirty="0" smtClean="0"/>
              <a:t> , </a:t>
            </a:r>
            <a:r>
              <a:rPr lang="en-IN" dirty="0" err="1" smtClean="0"/>
              <a:t>Adhikaman</a:t>
            </a:r>
            <a:r>
              <a:rPr lang="en-IN" dirty="0" smtClean="0"/>
              <a:t> , Began , </a:t>
            </a:r>
          </a:p>
          <a:p>
            <a:endParaRPr lang="en-IN" dirty="0"/>
          </a:p>
          <a:p>
            <a:r>
              <a:rPr lang="en-IN" dirty="0" smtClean="0"/>
              <a:t>Titles and Symbols :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Chera</a:t>
            </a:r>
            <a:r>
              <a:rPr lang="en-IN" dirty="0" smtClean="0"/>
              <a:t> Kings assumed titles like </a:t>
            </a:r>
            <a:r>
              <a:rPr lang="en-IN" dirty="0" err="1" smtClean="0"/>
              <a:t>Vanavaramban</a:t>
            </a:r>
            <a:r>
              <a:rPr lang="en-IN" dirty="0" smtClean="0"/>
              <a:t> , </a:t>
            </a:r>
            <a:r>
              <a:rPr lang="en-IN" dirty="0" err="1" smtClean="0"/>
              <a:t>Vanavan</a:t>
            </a:r>
            <a:r>
              <a:rPr lang="en-IN" dirty="0" smtClean="0"/>
              <a:t> , </a:t>
            </a:r>
            <a:r>
              <a:rPr lang="en-IN" dirty="0" err="1" smtClean="0"/>
              <a:t>Kuttuvan</a:t>
            </a:r>
            <a:r>
              <a:rPr lang="en-IN" dirty="0" smtClean="0"/>
              <a:t> , </a:t>
            </a:r>
            <a:r>
              <a:rPr lang="en-IN" dirty="0" err="1" smtClean="0"/>
              <a:t>Irumporai</a:t>
            </a:r>
            <a:r>
              <a:rPr lang="en-IN" dirty="0" smtClean="0"/>
              <a:t> and </a:t>
            </a:r>
            <a:r>
              <a:rPr lang="en-IN" dirty="0" err="1" smtClean="0"/>
              <a:t>Villavar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Chola</a:t>
            </a:r>
            <a:r>
              <a:rPr lang="en-IN" dirty="0" smtClean="0"/>
              <a:t> Kings like </a:t>
            </a:r>
            <a:r>
              <a:rPr lang="en-IN" dirty="0" err="1" smtClean="0"/>
              <a:t>Senni</a:t>
            </a:r>
            <a:r>
              <a:rPr lang="en-IN" dirty="0" smtClean="0"/>
              <a:t> , </a:t>
            </a:r>
            <a:r>
              <a:rPr lang="en-IN" dirty="0" err="1" smtClean="0"/>
              <a:t>Valavan</a:t>
            </a:r>
            <a:r>
              <a:rPr lang="en-IN" dirty="0" smtClean="0"/>
              <a:t> , and </a:t>
            </a:r>
            <a:r>
              <a:rPr lang="en-IN" dirty="0" err="1" smtClean="0"/>
              <a:t>Killi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Pandya</a:t>
            </a:r>
            <a:r>
              <a:rPr lang="en-IN" dirty="0" smtClean="0"/>
              <a:t> Kings  </a:t>
            </a:r>
            <a:r>
              <a:rPr lang="en-IN" dirty="0" err="1" smtClean="0"/>
              <a:t>Thennavar</a:t>
            </a:r>
            <a:r>
              <a:rPr lang="en-IN" dirty="0" smtClean="0"/>
              <a:t> and </a:t>
            </a:r>
            <a:r>
              <a:rPr lang="en-IN" dirty="0" err="1" smtClean="0"/>
              <a:t>Minavar</a:t>
            </a:r>
            <a:r>
              <a:rPr lang="en-IN" dirty="0" smtClean="0"/>
              <a:t> .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952155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305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Each of the </a:t>
            </a:r>
            <a:r>
              <a:rPr lang="en-IN" dirty="0" err="1" smtClean="0"/>
              <a:t>Sangam</a:t>
            </a:r>
            <a:r>
              <a:rPr lang="en-IN" dirty="0" smtClean="0"/>
              <a:t> dynasties had a royal emblem </a:t>
            </a:r>
          </a:p>
          <a:p>
            <a:endParaRPr lang="en-IN" dirty="0"/>
          </a:p>
          <a:p>
            <a:r>
              <a:rPr lang="en-IN" dirty="0" smtClean="0"/>
              <a:t>Carp for the </a:t>
            </a:r>
            <a:r>
              <a:rPr lang="en-IN" dirty="0" err="1" smtClean="0"/>
              <a:t>Pandyas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Tiger for the Cholas and </a:t>
            </a:r>
          </a:p>
          <a:p>
            <a:endParaRPr lang="en-IN" dirty="0"/>
          </a:p>
          <a:p>
            <a:r>
              <a:rPr lang="en-IN" dirty="0" smtClean="0"/>
              <a:t>Bow and Arrow for the </a:t>
            </a:r>
            <a:r>
              <a:rPr lang="en-IN" dirty="0" err="1" smtClean="0"/>
              <a:t>Cheras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Chera</a:t>
            </a:r>
            <a:r>
              <a:rPr lang="en-IN" dirty="0" smtClean="0"/>
              <a:t> Kingdom :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Cheras</a:t>
            </a:r>
            <a:r>
              <a:rPr lang="en-IN" dirty="0" smtClean="0"/>
              <a:t> ruled over the parts of Modern Kerala .</a:t>
            </a:r>
          </a:p>
          <a:p>
            <a:endParaRPr lang="en-IN" dirty="0"/>
          </a:p>
          <a:p>
            <a:r>
              <a:rPr lang="en-IN" dirty="0" smtClean="0"/>
              <a:t>Their Capital was </a:t>
            </a:r>
            <a:r>
              <a:rPr lang="en-IN" dirty="0" err="1" smtClean="0"/>
              <a:t>Vanji</a:t>
            </a:r>
            <a:r>
              <a:rPr lang="en-IN" dirty="0" smtClean="0"/>
              <a:t> and their important seaports were </a:t>
            </a:r>
            <a:r>
              <a:rPr lang="en-IN" dirty="0" err="1" smtClean="0"/>
              <a:t>Tondi</a:t>
            </a:r>
            <a:r>
              <a:rPr lang="en-IN" dirty="0" smtClean="0"/>
              <a:t> and </a:t>
            </a:r>
            <a:r>
              <a:rPr lang="en-IN" dirty="0" err="1" smtClean="0"/>
              <a:t>Musiri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Their Symbol in the Flag was Bow and Arrow .</a:t>
            </a:r>
          </a:p>
          <a:p>
            <a:endParaRPr lang="en-IN" dirty="0"/>
          </a:p>
          <a:p>
            <a:r>
              <a:rPr lang="en-IN" dirty="0" smtClean="0"/>
              <a:t>They had the Palmyra Flowers as their garland 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Pugalur</a:t>
            </a:r>
            <a:r>
              <a:rPr lang="en-IN" dirty="0" smtClean="0"/>
              <a:t> Inscription  of the first century AD refers to three generations of </a:t>
            </a:r>
            <a:r>
              <a:rPr lang="en-IN" dirty="0" err="1" smtClean="0"/>
              <a:t>Chera</a:t>
            </a:r>
            <a:r>
              <a:rPr lang="en-IN" dirty="0" smtClean="0"/>
              <a:t> rulers .</a:t>
            </a:r>
          </a:p>
          <a:p>
            <a:endParaRPr lang="en-IN" dirty="0"/>
          </a:p>
          <a:p>
            <a:r>
              <a:rPr lang="en-IN" dirty="0" err="1" smtClean="0"/>
              <a:t>Padirruppattu</a:t>
            </a:r>
            <a:r>
              <a:rPr lang="en-IN" dirty="0" smtClean="0"/>
              <a:t> also provides  information on </a:t>
            </a:r>
            <a:r>
              <a:rPr lang="en-IN" dirty="0" err="1" smtClean="0"/>
              <a:t>Chera</a:t>
            </a:r>
            <a:r>
              <a:rPr lang="en-IN" dirty="0" smtClean="0"/>
              <a:t> Kings .</a:t>
            </a:r>
          </a:p>
        </p:txBody>
      </p:sp>
    </p:spTree>
    <p:extLst>
      <p:ext uri="{BB962C8B-B14F-4D97-AF65-F5344CB8AC3E}">
        <p14:creationId xmlns:p14="http://schemas.microsoft.com/office/powerpoint/2010/main" val="206968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92668"/>
            <a:ext cx="8229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Perum</a:t>
            </a:r>
            <a:r>
              <a:rPr lang="en-IN" dirty="0" smtClean="0"/>
              <a:t> </a:t>
            </a:r>
            <a:r>
              <a:rPr lang="en-IN" dirty="0" err="1" smtClean="0"/>
              <a:t>Sorrtru</a:t>
            </a:r>
            <a:r>
              <a:rPr lang="en-IN" dirty="0" smtClean="0"/>
              <a:t> </a:t>
            </a:r>
            <a:r>
              <a:rPr lang="en-IN" dirty="0" err="1" smtClean="0"/>
              <a:t>Udhiyan</a:t>
            </a:r>
            <a:r>
              <a:rPr lang="en-IN" dirty="0" smtClean="0"/>
              <a:t> </a:t>
            </a:r>
            <a:r>
              <a:rPr lang="en-IN" dirty="0" err="1" smtClean="0"/>
              <a:t>Cheralathan</a:t>
            </a:r>
            <a:r>
              <a:rPr lang="en-IN" dirty="0" smtClean="0"/>
              <a:t> , </a:t>
            </a:r>
            <a:r>
              <a:rPr lang="en-IN" dirty="0" err="1" smtClean="0"/>
              <a:t>Imayavaramban</a:t>
            </a:r>
            <a:r>
              <a:rPr lang="en-IN" dirty="0" smtClean="0"/>
              <a:t>  </a:t>
            </a:r>
            <a:r>
              <a:rPr lang="en-IN" dirty="0" err="1" smtClean="0"/>
              <a:t>Nedum</a:t>
            </a:r>
            <a:r>
              <a:rPr lang="en-IN" dirty="0" smtClean="0"/>
              <a:t> </a:t>
            </a:r>
            <a:r>
              <a:rPr lang="en-IN" dirty="0" err="1" smtClean="0"/>
              <a:t>Cheralathan</a:t>
            </a:r>
            <a:r>
              <a:rPr lang="en-IN" dirty="0" smtClean="0"/>
              <a:t> and </a:t>
            </a:r>
            <a:r>
              <a:rPr lang="en-IN" dirty="0" err="1" smtClean="0"/>
              <a:t>Cheran</a:t>
            </a:r>
            <a:r>
              <a:rPr lang="en-IN" dirty="0" smtClean="0"/>
              <a:t> </a:t>
            </a:r>
            <a:r>
              <a:rPr lang="en-IN" dirty="0" err="1" smtClean="0"/>
              <a:t>Senguttuvan</a:t>
            </a:r>
            <a:r>
              <a:rPr lang="en-IN" dirty="0" smtClean="0"/>
              <a:t> were the famous rulers of this dynasty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Chera</a:t>
            </a:r>
            <a:r>
              <a:rPr lang="en-IN" dirty="0" smtClean="0"/>
              <a:t> Kings of the </a:t>
            </a:r>
            <a:r>
              <a:rPr lang="en-IN" dirty="0" err="1" smtClean="0"/>
              <a:t>Sangam</a:t>
            </a:r>
            <a:r>
              <a:rPr lang="en-IN" dirty="0" smtClean="0"/>
              <a:t> Age were known by many titles such as </a:t>
            </a:r>
            <a:r>
              <a:rPr lang="en-IN" dirty="0" err="1" smtClean="0"/>
              <a:t>Vanavar</a:t>
            </a:r>
            <a:r>
              <a:rPr lang="en-IN" dirty="0" smtClean="0"/>
              <a:t> , </a:t>
            </a:r>
            <a:r>
              <a:rPr lang="en-IN" dirty="0" err="1" smtClean="0"/>
              <a:t>Villavar</a:t>
            </a:r>
            <a:r>
              <a:rPr lang="en-IN" dirty="0" smtClean="0"/>
              <a:t> and </a:t>
            </a:r>
            <a:r>
              <a:rPr lang="en-IN" dirty="0" err="1" smtClean="0"/>
              <a:t>Malaiyar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Cheran</a:t>
            </a:r>
            <a:r>
              <a:rPr lang="en-IN" dirty="0" smtClean="0"/>
              <a:t> </a:t>
            </a:r>
            <a:r>
              <a:rPr lang="en-IN" dirty="0" err="1" smtClean="0"/>
              <a:t>Senguttuvan</a:t>
            </a:r>
            <a:r>
              <a:rPr lang="en-IN" dirty="0" smtClean="0"/>
              <a:t> was the most popular king of the </a:t>
            </a:r>
            <a:r>
              <a:rPr lang="en-IN" dirty="0" err="1" smtClean="0"/>
              <a:t>Sangam</a:t>
            </a:r>
            <a:r>
              <a:rPr lang="en-IN" dirty="0" smtClean="0"/>
              <a:t> </a:t>
            </a:r>
            <a:r>
              <a:rPr lang="en-IN" dirty="0" err="1" smtClean="0"/>
              <a:t>Cheras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works , </a:t>
            </a:r>
            <a:r>
              <a:rPr lang="en-IN" dirty="0" err="1" smtClean="0"/>
              <a:t>Padhithruppattu</a:t>
            </a:r>
            <a:r>
              <a:rPr lang="en-IN" dirty="0" smtClean="0"/>
              <a:t> and </a:t>
            </a:r>
            <a:r>
              <a:rPr lang="en-IN" dirty="0" err="1" smtClean="0"/>
              <a:t>Ahananuru</a:t>
            </a:r>
            <a:r>
              <a:rPr lang="en-IN" dirty="0" smtClean="0"/>
              <a:t> provide a lot of information about </a:t>
            </a:r>
            <a:r>
              <a:rPr lang="en-IN" dirty="0" err="1" smtClean="0"/>
              <a:t>Cheran</a:t>
            </a:r>
            <a:r>
              <a:rPr lang="en-IN" dirty="0" smtClean="0"/>
              <a:t> </a:t>
            </a:r>
            <a:r>
              <a:rPr lang="en-IN" dirty="0" err="1" smtClean="0"/>
              <a:t>Senguttuvan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Tamil Epic </a:t>
            </a:r>
            <a:r>
              <a:rPr lang="en-IN" dirty="0" err="1" smtClean="0"/>
              <a:t>Silappathigaram</a:t>
            </a:r>
            <a:r>
              <a:rPr lang="en-IN" dirty="0" smtClean="0"/>
              <a:t> also tells about his military achievements .</a:t>
            </a:r>
          </a:p>
          <a:p>
            <a:endParaRPr lang="en-IN" dirty="0"/>
          </a:p>
          <a:p>
            <a:r>
              <a:rPr lang="en-IN" dirty="0" err="1" smtClean="0"/>
              <a:t>Senguttuvan</a:t>
            </a:r>
            <a:r>
              <a:rPr lang="en-IN" dirty="0" smtClean="0"/>
              <a:t> led to an expedition up to  the Himalayas .</a:t>
            </a:r>
          </a:p>
          <a:p>
            <a:endParaRPr lang="en-IN" dirty="0"/>
          </a:p>
          <a:p>
            <a:r>
              <a:rPr lang="en-IN" dirty="0" err="1" smtClean="0"/>
              <a:t>Senguttuvan</a:t>
            </a:r>
            <a:r>
              <a:rPr lang="en-IN" dirty="0" smtClean="0"/>
              <a:t> crossed the river Ganges and defeated his enemies .</a:t>
            </a:r>
          </a:p>
          <a:p>
            <a:endParaRPr lang="en-IN" dirty="0"/>
          </a:p>
          <a:p>
            <a:r>
              <a:rPr lang="en-IN" dirty="0" err="1" smtClean="0"/>
              <a:t>Senguttuvan</a:t>
            </a:r>
            <a:r>
              <a:rPr lang="en-IN" dirty="0" smtClean="0"/>
              <a:t> reached the Himalayas and hoisted the </a:t>
            </a:r>
            <a:r>
              <a:rPr lang="en-IN" dirty="0" err="1" smtClean="0"/>
              <a:t>Chera</a:t>
            </a:r>
            <a:r>
              <a:rPr lang="en-IN" dirty="0" smtClean="0"/>
              <a:t> Flag .</a:t>
            </a:r>
          </a:p>
          <a:p>
            <a:endParaRPr lang="en-IN" dirty="0"/>
          </a:p>
          <a:p>
            <a:r>
              <a:rPr lang="en-IN" dirty="0" err="1" smtClean="0"/>
              <a:t>Senguttuvan</a:t>
            </a:r>
            <a:r>
              <a:rPr lang="en-IN" dirty="0" smtClean="0"/>
              <a:t> brought stones from there and built a temple in memory  of </a:t>
            </a:r>
            <a:r>
              <a:rPr lang="en-IN" dirty="0" err="1" smtClean="0"/>
              <a:t>Kannagi</a:t>
            </a:r>
            <a:r>
              <a:rPr lang="en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6889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3820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err="1" smtClean="0"/>
              <a:t>Senguttuvan’s</a:t>
            </a:r>
            <a:r>
              <a:rPr lang="en-IN" dirty="0" smtClean="0"/>
              <a:t> brother </a:t>
            </a:r>
            <a:r>
              <a:rPr lang="en-IN" dirty="0" err="1" smtClean="0"/>
              <a:t>Elango</a:t>
            </a:r>
            <a:r>
              <a:rPr lang="en-IN" dirty="0" smtClean="0"/>
              <a:t> </a:t>
            </a:r>
            <a:r>
              <a:rPr lang="en-IN" dirty="0" err="1" smtClean="0"/>
              <a:t>Adigal</a:t>
            </a:r>
            <a:r>
              <a:rPr lang="en-IN" dirty="0" smtClean="0"/>
              <a:t> composed </a:t>
            </a:r>
            <a:r>
              <a:rPr lang="en-IN" dirty="0" err="1" smtClean="0"/>
              <a:t>Silappathigaram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Padhithruppattu</a:t>
            </a:r>
            <a:r>
              <a:rPr lang="en-IN" dirty="0" smtClean="0"/>
              <a:t> and other </a:t>
            </a:r>
            <a:r>
              <a:rPr lang="en-IN" dirty="0" err="1" smtClean="0"/>
              <a:t>Sangam</a:t>
            </a:r>
            <a:r>
              <a:rPr lang="en-IN" dirty="0" smtClean="0"/>
              <a:t> literature give a long list of </a:t>
            </a:r>
            <a:r>
              <a:rPr lang="en-IN" dirty="0" err="1" smtClean="0"/>
              <a:t>Chera</a:t>
            </a:r>
            <a:r>
              <a:rPr lang="en-IN" dirty="0" smtClean="0"/>
              <a:t> Kings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most popular among them were </a:t>
            </a:r>
            <a:r>
              <a:rPr lang="en-IN" dirty="0" err="1" smtClean="0"/>
              <a:t>Cheralathan</a:t>
            </a:r>
            <a:r>
              <a:rPr lang="en-IN" dirty="0" smtClean="0"/>
              <a:t> , </a:t>
            </a:r>
            <a:r>
              <a:rPr lang="en-IN" dirty="0" err="1" smtClean="0"/>
              <a:t>Peruncheral</a:t>
            </a:r>
            <a:r>
              <a:rPr lang="en-IN" dirty="0" smtClean="0"/>
              <a:t> </a:t>
            </a:r>
            <a:r>
              <a:rPr lang="en-IN" dirty="0" err="1" smtClean="0"/>
              <a:t>Irumporai</a:t>
            </a:r>
            <a:r>
              <a:rPr lang="en-IN" dirty="0" smtClean="0"/>
              <a:t> and </a:t>
            </a:r>
            <a:r>
              <a:rPr lang="en-IN" dirty="0" err="1" smtClean="0"/>
              <a:t>Kanaikkal</a:t>
            </a:r>
            <a:r>
              <a:rPr lang="en-IN" dirty="0" smtClean="0"/>
              <a:t>  </a:t>
            </a:r>
            <a:r>
              <a:rPr lang="en-IN" dirty="0" err="1" smtClean="0"/>
              <a:t>Irumporai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territory of the </a:t>
            </a:r>
            <a:r>
              <a:rPr lang="en-IN" dirty="0" err="1" smtClean="0"/>
              <a:t>Sangam</a:t>
            </a:r>
            <a:r>
              <a:rPr lang="en-IN" dirty="0" smtClean="0"/>
              <a:t> </a:t>
            </a:r>
            <a:r>
              <a:rPr lang="en-IN" dirty="0" err="1" smtClean="0"/>
              <a:t>Cheras</a:t>
            </a:r>
            <a:r>
              <a:rPr lang="en-IN" dirty="0" smtClean="0"/>
              <a:t> </a:t>
            </a:r>
            <a:r>
              <a:rPr lang="en-IN" dirty="0" err="1" smtClean="0"/>
              <a:t>mostky</a:t>
            </a:r>
            <a:r>
              <a:rPr lang="en-IN" dirty="0" smtClean="0"/>
              <a:t> comprises the present Kerala State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Among his military achievements , his expedition to the Himalayas was remarkable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defeated many north Indian Monarchs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 introduced </a:t>
            </a:r>
            <a:r>
              <a:rPr lang="en-IN" dirty="0" err="1" smtClean="0"/>
              <a:t>Pattini</a:t>
            </a:r>
            <a:r>
              <a:rPr lang="en-IN" dirty="0" smtClean="0"/>
              <a:t> Cult or the Ideal wife in Tamil Nadu .</a:t>
            </a:r>
          </a:p>
          <a:p>
            <a:endParaRPr lang="en-IN" dirty="0"/>
          </a:p>
          <a:p>
            <a:r>
              <a:rPr lang="en-IN" dirty="0" smtClean="0"/>
              <a:t>The stone for making the Idol of </a:t>
            </a:r>
            <a:r>
              <a:rPr lang="en-IN" dirty="0" err="1" smtClean="0"/>
              <a:t>Kannagi</a:t>
            </a:r>
            <a:r>
              <a:rPr lang="en-IN" dirty="0" smtClean="0"/>
              <a:t> was brought by him after his Himalayan expedition .</a:t>
            </a:r>
          </a:p>
        </p:txBody>
      </p:sp>
    </p:spTree>
    <p:extLst>
      <p:ext uri="{BB962C8B-B14F-4D97-AF65-F5344CB8AC3E}">
        <p14:creationId xmlns:p14="http://schemas.microsoft.com/office/powerpoint/2010/main" val="1819603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78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78325"/>
            <a:ext cx="838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err="1" smtClean="0"/>
              <a:t>Sangam</a:t>
            </a:r>
            <a:r>
              <a:rPr lang="en-IN" sz="2000" b="1" dirty="0" smtClean="0"/>
              <a:t> Age __ Meaning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word </a:t>
            </a:r>
            <a:r>
              <a:rPr lang="en-IN" dirty="0" err="1" smtClean="0"/>
              <a:t>Sangam</a:t>
            </a:r>
            <a:r>
              <a:rPr lang="en-IN" dirty="0" smtClean="0"/>
              <a:t> means an Association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Here , it refers to the Tamil </a:t>
            </a:r>
            <a:r>
              <a:rPr lang="en-IN" dirty="0" err="1" smtClean="0"/>
              <a:t>Sangam</a:t>
            </a:r>
            <a:r>
              <a:rPr lang="en-IN" dirty="0" smtClean="0"/>
              <a:t> , An Association of Tamil Poets , which flourished in ancient Tamil Nadu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These Tamil Poets had composed the </a:t>
            </a:r>
            <a:r>
              <a:rPr lang="en-IN" dirty="0" err="1" smtClean="0"/>
              <a:t>Sangam</a:t>
            </a:r>
            <a:r>
              <a:rPr lang="en-IN" dirty="0" smtClean="0"/>
              <a:t> literature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period in which these literatures were composed is called the </a:t>
            </a:r>
            <a:r>
              <a:rPr lang="en-IN" dirty="0" err="1" smtClean="0"/>
              <a:t>Sangam</a:t>
            </a:r>
            <a:r>
              <a:rPr lang="en-IN" dirty="0" smtClean="0"/>
              <a:t> Age in the History of Tamil Nadu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27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980" y="202949"/>
            <a:ext cx="89154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SANGAM AGE   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Age constitutes an important chapter in the history of South India .</a:t>
            </a:r>
          </a:p>
          <a:p>
            <a:endParaRPr lang="en-IN" dirty="0"/>
          </a:p>
          <a:p>
            <a:r>
              <a:rPr lang="en-IN" dirty="0" smtClean="0"/>
              <a:t>According to Tamil Legends , there existed three </a:t>
            </a:r>
            <a:r>
              <a:rPr lang="en-IN" dirty="0" err="1" smtClean="0"/>
              <a:t>Sangams</a:t>
            </a:r>
            <a:r>
              <a:rPr lang="en-IN" dirty="0" smtClean="0"/>
              <a:t> ( Academy of Tamil Poets )in ancient Tamil Nadu popularly called </a:t>
            </a:r>
            <a:r>
              <a:rPr lang="en-IN" dirty="0" err="1" smtClean="0"/>
              <a:t>Muchchangam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These </a:t>
            </a:r>
            <a:r>
              <a:rPr lang="en-IN" dirty="0" err="1" smtClean="0"/>
              <a:t>Sangams</a:t>
            </a:r>
            <a:r>
              <a:rPr lang="en-IN" dirty="0" smtClean="0"/>
              <a:t> </a:t>
            </a:r>
            <a:r>
              <a:rPr lang="en-IN" dirty="0" err="1" smtClean="0"/>
              <a:t>flourised</a:t>
            </a:r>
            <a:r>
              <a:rPr lang="en-IN" dirty="0" smtClean="0"/>
              <a:t> under the royal patronage of the </a:t>
            </a:r>
            <a:r>
              <a:rPr lang="en-IN" dirty="0" err="1" smtClean="0"/>
              <a:t>Pandyas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first </a:t>
            </a:r>
            <a:r>
              <a:rPr lang="en-IN" dirty="0" err="1" smtClean="0"/>
              <a:t>Sangam</a:t>
            </a:r>
            <a:r>
              <a:rPr lang="en-IN" dirty="0" smtClean="0"/>
              <a:t> , held at Then Madurai , was attended by gods and legendary sages but no literary work of this </a:t>
            </a:r>
            <a:r>
              <a:rPr lang="en-IN" dirty="0" err="1" smtClean="0"/>
              <a:t>Sangam</a:t>
            </a:r>
            <a:r>
              <a:rPr lang="en-IN" dirty="0" smtClean="0"/>
              <a:t> was available .</a:t>
            </a:r>
          </a:p>
          <a:p>
            <a:endParaRPr lang="en-IN" dirty="0"/>
          </a:p>
          <a:p>
            <a:r>
              <a:rPr lang="en-IN" dirty="0" smtClean="0"/>
              <a:t>The Second </a:t>
            </a:r>
            <a:r>
              <a:rPr lang="en-IN" dirty="0" err="1" smtClean="0"/>
              <a:t>Sangam</a:t>
            </a:r>
            <a:r>
              <a:rPr lang="en-IN" dirty="0" smtClean="0"/>
              <a:t> was held at </a:t>
            </a:r>
            <a:r>
              <a:rPr lang="en-IN" dirty="0" err="1" smtClean="0"/>
              <a:t>Kapadapuram</a:t>
            </a:r>
            <a:r>
              <a:rPr lang="en-IN" dirty="0" smtClean="0"/>
              <a:t> , but all the literary works had perished except </a:t>
            </a:r>
            <a:r>
              <a:rPr lang="en-IN" dirty="0" err="1" smtClean="0"/>
              <a:t>Tolkappiyam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The Third </a:t>
            </a:r>
            <a:r>
              <a:rPr lang="en-IN" dirty="0" err="1" smtClean="0"/>
              <a:t>Sangam</a:t>
            </a:r>
            <a:r>
              <a:rPr lang="en-IN" dirty="0" smtClean="0"/>
              <a:t> at Madurai was founded by </a:t>
            </a:r>
            <a:r>
              <a:rPr lang="en-IN" dirty="0" err="1" smtClean="0"/>
              <a:t>Mudathirumaran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It was attended by a large number of poets who  produced voluminous literature but only a few had survived .</a:t>
            </a:r>
          </a:p>
          <a:p>
            <a:endParaRPr lang="en-IN" dirty="0" smtClean="0"/>
          </a:p>
          <a:p>
            <a:r>
              <a:rPr lang="en-IN" dirty="0" smtClean="0"/>
              <a:t>These Tamil literary works remain useful sources to reconstruct the history of the </a:t>
            </a:r>
            <a:r>
              <a:rPr lang="en-IN" dirty="0" err="1" smtClean="0"/>
              <a:t>Samgam</a:t>
            </a:r>
            <a:r>
              <a:rPr lang="en-IN" dirty="0" smtClean="0"/>
              <a:t> Age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64988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4964" y="381000"/>
            <a:ext cx="8563824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Sources ___  Literature </a:t>
            </a:r>
            <a:r>
              <a:rPr lang="en-IN" dirty="0" smtClean="0"/>
              <a:t>.</a:t>
            </a:r>
          </a:p>
          <a:p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err="1" smtClean="0"/>
              <a:t>Sangam</a:t>
            </a:r>
            <a:r>
              <a:rPr lang="en-IN" dirty="0" smtClean="0"/>
              <a:t> literature includes </a:t>
            </a:r>
            <a:r>
              <a:rPr lang="en-IN" dirty="0" err="1" smtClean="0"/>
              <a:t>Tolkappiyam</a:t>
            </a:r>
            <a:r>
              <a:rPr lang="en-IN" dirty="0" smtClean="0"/>
              <a:t> , </a:t>
            </a:r>
            <a:r>
              <a:rPr lang="en-IN" dirty="0" err="1" smtClean="0"/>
              <a:t>Ettutogai</a:t>
            </a:r>
            <a:r>
              <a:rPr lang="en-IN" dirty="0" smtClean="0"/>
              <a:t> , </a:t>
            </a:r>
            <a:r>
              <a:rPr lang="en-IN" dirty="0" err="1" smtClean="0"/>
              <a:t>Pattupattu</a:t>
            </a:r>
            <a:r>
              <a:rPr lang="en-IN" dirty="0" smtClean="0"/>
              <a:t> , </a:t>
            </a:r>
            <a:r>
              <a:rPr lang="en-IN" dirty="0" err="1" smtClean="0"/>
              <a:t>Pathinenkilkanakku</a:t>
            </a:r>
            <a:r>
              <a:rPr lang="en-IN" dirty="0" smtClean="0"/>
              <a:t> and the two Epics __ </a:t>
            </a:r>
            <a:r>
              <a:rPr lang="en-IN" dirty="0" err="1" smtClean="0"/>
              <a:t>Silappathigaram</a:t>
            </a:r>
            <a:r>
              <a:rPr lang="en-IN" dirty="0" smtClean="0"/>
              <a:t> and </a:t>
            </a:r>
            <a:r>
              <a:rPr lang="en-IN" dirty="0" err="1" smtClean="0"/>
              <a:t>Manimegalai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err="1" smtClean="0"/>
              <a:t>Tolkappiyam</a:t>
            </a:r>
            <a:r>
              <a:rPr lang="en-IN" dirty="0" smtClean="0"/>
              <a:t> authored by </a:t>
            </a:r>
            <a:r>
              <a:rPr lang="en-IN" dirty="0" err="1" smtClean="0"/>
              <a:t>Tolkappiyar</a:t>
            </a:r>
            <a:r>
              <a:rPr lang="en-IN" dirty="0" smtClean="0"/>
              <a:t> is the earliest of the Tamil literature .</a:t>
            </a:r>
          </a:p>
          <a:p>
            <a:endParaRPr lang="en-IN" dirty="0"/>
          </a:p>
          <a:p>
            <a:r>
              <a:rPr lang="en-IN" dirty="0" smtClean="0"/>
              <a:t>It is a work on Tamil grammar but it provides information on the political and Socio- Economic conditions of the </a:t>
            </a:r>
            <a:r>
              <a:rPr lang="en-IN" dirty="0" err="1" smtClean="0"/>
              <a:t>Sangam</a:t>
            </a:r>
            <a:r>
              <a:rPr lang="en-IN" dirty="0" smtClean="0"/>
              <a:t> period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Ettutogai</a:t>
            </a:r>
            <a:r>
              <a:rPr lang="en-IN" dirty="0" smtClean="0"/>
              <a:t> or Eight Anthologies consist of eight works –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Aingurunooru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Narrinai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Agananooru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Purananooru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Kuruntogai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Kalittogai</a:t>
            </a:r>
            <a:r>
              <a:rPr lang="en-IN" dirty="0" smtClean="0"/>
              <a:t> </a:t>
            </a:r>
          </a:p>
          <a:p>
            <a:r>
              <a:rPr lang="en-IN" dirty="0" err="1" smtClean="0"/>
              <a:t>Paripadal</a:t>
            </a:r>
            <a:r>
              <a:rPr lang="en-IN" dirty="0" smtClean="0"/>
              <a:t>  and </a:t>
            </a:r>
          </a:p>
          <a:p>
            <a:r>
              <a:rPr lang="en-IN" dirty="0" err="1" smtClean="0"/>
              <a:t>Padirruppattu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988651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533400"/>
            <a:ext cx="8458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The </a:t>
            </a:r>
            <a:r>
              <a:rPr lang="en-IN" sz="2000" b="1" dirty="0" err="1" smtClean="0"/>
              <a:t>Pattuppattu</a:t>
            </a:r>
            <a:r>
              <a:rPr lang="en-IN" sz="2000" b="1" dirty="0" smtClean="0"/>
              <a:t> or Ten Idylls  consist of ten works </a:t>
            </a:r>
            <a:r>
              <a:rPr lang="en-IN" dirty="0" smtClean="0"/>
              <a:t>__ </a:t>
            </a:r>
          </a:p>
          <a:p>
            <a:endParaRPr lang="en-IN" dirty="0"/>
          </a:p>
          <a:p>
            <a:r>
              <a:rPr lang="en-IN" dirty="0" smtClean="0"/>
              <a:t>1. </a:t>
            </a:r>
            <a:r>
              <a:rPr lang="en-IN" dirty="0" err="1" smtClean="0"/>
              <a:t>Thirumurugarruppadai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2. </a:t>
            </a:r>
            <a:r>
              <a:rPr lang="en-IN" dirty="0" err="1" smtClean="0"/>
              <a:t>Porunararruppadai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3. </a:t>
            </a:r>
            <a:r>
              <a:rPr lang="en-IN" dirty="0" err="1" smtClean="0"/>
              <a:t>Sirupanarruppadai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4. </a:t>
            </a:r>
            <a:r>
              <a:rPr lang="en-IN" dirty="0" err="1" smtClean="0"/>
              <a:t>Perumpanarruppadai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5. </a:t>
            </a:r>
            <a:r>
              <a:rPr lang="en-IN" dirty="0" err="1" smtClean="0"/>
              <a:t>Mullaippattu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6. </a:t>
            </a:r>
            <a:r>
              <a:rPr lang="en-IN" dirty="0" err="1" smtClean="0"/>
              <a:t>Nedunalvadai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7. </a:t>
            </a:r>
            <a:r>
              <a:rPr lang="en-IN" dirty="0" err="1" smtClean="0"/>
              <a:t>Maduraikkanji</a:t>
            </a:r>
            <a:endParaRPr lang="en-IN" dirty="0" smtClean="0"/>
          </a:p>
          <a:p>
            <a:endParaRPr lang="en-IN" dirty="0"/>
          </a:p>
          <a:p>
            <a:r>
              <a:rPr lang="en-IN" dirty="0" smtClean="0"/>
              <a:t>8. </a:t>
            </a:r>
            <a:r>
              <a:rPr lang="en-IN" dirty="0" err="1" smtClean="0"/>
              <a:t>Kurinjippattu</a:t>
            </a:r>
            <a:r>
              <a:rPr lang="en-IN" dirty="0" smtClean="0"/>
              <a:t> </a:t>
            </a:r>
          </a:p>
          <a:p>
            <a:endParaRPr lang="en-IN" dirty="0"/>
          </a:p>
          <a:p>
            <a:r>
              <a:rPr lang="en-IN" dirty="0" smtClean="0"/>
              <a:t>9. </a:t>
            </a:r>
            <a:r>
              <a:rPr lang="en-IN" dirty="0" err="1" smtClean="0"/>
              <a:t>Pattinappalai</a:t>
            </a:r>
            <a:r>
              <a:rPr lang="en-IN" dirty="0" smtClean="0"/>
              <a:t>  and </a:t>
            </a:r>
          </a:p>
          <a:p>
            <a:endParaRPr lang="en-IN" dirty="0"/>
          </a:p>
          <a:p>
            <a:r>
              <a:rPr lang="en-IN" dirty="0" smtClean="0"/>
              <a:t>10. </a:t>
            </a:r>
            <a:r>
              <a:rPr lang="en-IN" dirty="0" err="1" smtClean="0"/>
              <a:t>Malaipadukadam</a:t>
            </a:r>
            <a:r>
              <a:rPr lang="en-IN" dirty="0" smtClean="0"/>
              <a:t>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18534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099" y="457200"/>
            <a:ext cx="86106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Both </a:t>
            </a:r>
            <a:r>
              <a:rPr lang="en-IN" dirty="0" err="1" smtClean="0"/>
              <a:t>Ettutogai</a:t>
            </a:r>
            <a:r>
              <a:rPr lang="en-IN" dirty="0" smtClean="0"/>
              <a:t>  and </a:t>
            </a:r>
            <a:r>
              <a:rPr lang="en-IN" dirty="0" err="1" smtClean="0"/>
              <a:t>Pattuppattu</a:t>
            </a:r>
            <a:r>
              <a:rPr lang="en-IN" dirty="0" smtClean="0"/>
              <a:t>  were divided into two main groups __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Aham</a:t>
            </a:r>
            <a:r>
              <a:rPr lang="en-IN" dirty="0" smtClean="0"/>
              <a:t> and </a:t>
            </a:r>
            <a:r>
              <a:rPr lang="en-IN" dirty="0" err="1" smtClean="0"/>
              <a:t>Puram</a:t>
            </a:r>
            <a:r>
              <a:rPr lang="en-IN" dirty="0" smtClean="0"/>
              <a:t>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Pathinenkilkanakku</a:t>
            </a:r>
            <a:r>
              <a:rPr lang="en-IN" dirty="0" smtClean="0"/>
              <a:t> contains eighteen works mostly dealing with Ethics and Morals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most important among them is </a:t>
            </a:r>
            <a:r>
              <a:rPr lang="en-IN" dirty="0" err="1" smtClean="0"/>
              <a:t>Tirukkural</a:t>
            </a:r>
            <a:r>
              <a:rPr lang="en-IN" dirty="0" smtClean="0"/>
              <a:t> authored  by </a:t>
            </a:r>
            <a:r>
              <a:rPr lang="en-IN" dirty="0" err="1" smtClean="0"/>
              <a:t>Thiruvalluvar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Silappathikaram</a:t>
            </a:r>
            <a:r>
              <a:rPr lang="en-IN" dirty="0" smtClean="0"/>
              <a:t> written by </a:t>
            </a:r>
            <a:r>
              <a:rPr lang="en-IN" dirty="0" err="1" smtClean="0"/>
              <a:t>Elango</a:t>
            </a:r>
            <a:r>
              <a:rPr lang="en-IN" dirty="0" smtClean="0"/>
              <a:t> </a:t>
            </a:r>
            <a:r>
              <a:rPr lang="en-IN" dirty="0" err="1" smtClean="0"/>
              <a:t>Adigal</a:t>
            </a:r>
            <a:r>
              <a:rPr lang="en-IN" dirty="0" smtClean="0"/>
              <a:t> and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Manimegalai</a:t>
            </a:r>
            <a:r>
              <a:rPr lang="en-IN" dirty="0" smtClean="0"/>
              <a:t>  written by </a:t>
            </a:r>
            <a:r>
              <a:rPr lang="en-IN" dirty="0" err="1" smtClean="0"/>
              <a:t>Sittalai</a:t>
            </a:r>
            <a:r>
              <a:rPr lang="en-IN" dirty="0" smtClean="0"/>
              <a:t> </a:t>
            </a:r>
            <a:r>
              <a:rPr lang="en-IN" dirty="0" err="1" smtClean="0"/>
              <a:t>Sattanar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It provides valuable information on the </a:t>
            </a:r>
            <a:r>
              <a:rPr lang="en-IN" dirty="0" err="1" smtClean="0"/>
              <a:t>Sangam</a:t>
            </a:r>
            <a:r>
              <a:rPr lang="en-IN" dirty="0" smtClean="0"/>
              <a:t> Polity and Society 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5668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208" y="76200"/>
            <a:ext cx="8763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/>
              <a:t>Foreign Literary  Sources </a:t>
            </a:r>
            <a:endParaRPr lang="en-IN" dirty="0"/>
          </a:p>
          <a:p>
            <a:r>
              <a:rPr lang="en-IN" dirty="0" smtClean="0"/>
              <a:t>In addition to the </a:t>
            </a:r>
            <a:r>
              <a:rPr lang="en-IN" dirty="0" err="1" smtClean="0"/>
              <a:t>Sangam</a:t>
            </a:r>
            <a:r>
              <a:rPr lang="en-IN" dirty="0" smtClean="0"/>
              <a:t> literature , the Greek authors like  </a:t>
            </a:r>
            <a:r>
              <a:rPr lang="en-IN" dirty="0" err="1" smtClean="0"/>
              <a:t>Megasthenes</a:t>
            </a:r>
            <a:r>
              <a:rPr lang="en-IN" dirty="0" smtClean="0"/>
              <a:t> , Strabo , Pliny and Ptolemy  mention the commercial contacts between the West and South India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Asokan</a:t>
            </a:r>
            <a:r>
              <a:rPr lang="en-IN" dirty="0" smtClean="0"/>
              <a:t> Inscriptions mention the </a:t>
            </a:r>
            <a:r>
              <a:rPr lang="en-IN" dirty="0" err="1" smtClean="0"/>
              <a:t>Cheras</a:t>
            </a:r>
            <a:r>
              <a:rPr lang="en-IN" dirty="0" smtClean="0"/>
              <a:t> , Cholas and </a:t>
            </a:r>
            <a:r>
              <a:rPr lang="en-IN" dirty="0" err="1" smtClean="0"/>
              <a:t>Pandya</a:t>
            </a:r>
            <a:r>
              <a:rPr lang="en-IN" dirty="0" smtClean="0"/>
              <a:t> rulers on the south of the </a:t>
            </a:r>
            <a:r>
              <a:rPr lang="en-IN" dirty="0" err="1" smtClean="0"/>
              <a:t>Mauryan</a:t>
            </a:r>
            <a:r>
              <a:rPr lang="en-IN" dirty="0" smtClean="0"/>
              <a:t> empire .</a:t>
            </a:r>
          </a:p>
          <a:p>
            <a:endParaRPr lang="en-IN" dirty="0"/>
          </a:p>
          <a:p>
            <a:r>
              <a:rPr lang="en-IN" dirty="0" smtClean="0"/>
              <a:t>The </a:t>
            </a:r>
            <a:r>
              <a:rPr lang="en-IN" dirty="0" err="1" smtClean="0"/>
              <a:t>Hathikumbha</a:t>
            </a:r>
            <a:r>
              <a:rPr lang="en-IN" dirty="0" smtClean="0"/>
              <a:t> inscriptions of </a:t>
            </a:r>
            <a:r>
              <a:rPr lang="en-IN" dirty="0" err="1" smtClean="0"/>
              <a:t>Kharavela</a:t>
            </a:r>
            <a:r>
              <a:rPr lang="en-IN" dirty="0" smtClean="0"/>
              <a:t> of </a:t>
            </a:r>
            <a:r>
              <a:rPr lang="en-IN" dirty="0" err="1" smtClean="0"/>
              <a:t>Kalinga</a:t>
            </a:r>
            <a:r>
              <a:rPr lang="en-IN" dirty="0" smtClean="0"/>
              <a:t> mention about the Tamil </a:t>
            </a:r>
            <a:r>
              <a:rPr lang="en-IN" dirty="0" err="1" smtClean="0"/>
              <a:t>Kingtoms</a:t>
            </a:r>
            <a:r>
              <a:rPr lang="en-IN" dirty="0" smtClean="0"/>
              <a:t>. </a:t>
            </a:r>
          </a:p>
          <a:p>
            <a:endParaRPr lang="en-IN" dirty="0"/>
          </a:p>
          <a:p>
            <a:r>
              <a:rPr lang="en-IN" dirty="0" smtClean="0"/>
              <a:t>The Excavations at </a:t>
            </a:r>
            <a:r>
              <a:rPr lang="en-IN" dirty="0" err="1" smtClean="0"/>
              <a:t>Arikkamedu</a:t>
            </a:r>
            <a:r>
              <a:rPr lang="en-IN" dirty="0" smtClean="0"/>
              <a:t> , </a:t>
            </a:r>
            <a:r>
              <a:rPr lang="en-IN" dirty="0" err="1" smtClean="0"/>
              <a:t>Poompuhar</a:t>
            </a:r>
            <a:r>
              <a:rPr lang="en-IN" dirty="0" smtClean="0"/>
              <a:t> , </a:t>
            </a:r>
            <a:r>
              <a:rPr lang="en-IN" dirty="0" err="1" smtClean="0"/>
              <a:t>Kodumanal</a:t>
            </a:r>
            <a:r>
              <a:rPr lang="en-IN" dirty="0" smtClean="0"/>
              <a:t>  and other places reveal the overseas commercial activities of the Tamils .</a:t>
            </a:r>
          </a:p>
          <a:p>
            <a:endParaRPr lang="en-IN" dirty="0" smtClean="0"/>
          </a:p>
          <a:p>
            <a:r>
              <a:rPr lang="en-IN" dirty="0"/>
              <a:t>Foreign literary accounts </a:t>
            </a:r>
            <a:r>
              <a:rPr lang="en-IN" dirty="0" err="1"/>
              <a:t>remaine</a:t>
            </a:r>
            <a:r>
              <a:rPr lang="en-IN" dirty="0"/>
              <a:t> useful sources for the study of the </a:t>
            </a:r>
            <a:r>
              <a:rPr lang="en-IN" dirty="0" err="1"/>
              <a:t>Sangam</a:t>
            </a:r>
            <a:r>
              <a:rPr lang="en-IN" dirty="0"/>
              <a:t> Age .</a:t>
            </a:r>
          </a:p>
          <a:p>
            <a:endParaRPr lang="en-IN" dirty="0"/>
          </a:p>
          <a:p>
            <a:r>
              <a:rPr lang="en-IN" dirty="0"/>
              <a:t>Greek and Roman writers had mentioned about the society and economy of the </a:t>
            </a:r>
            <a:r>
              <a:rPr lang="en-IN" dirty="0" err="1"/>
              <a:t>Sangam</a:t>
            </a:r>
            <a:r>
              <a:rPr lang="en-IN" dirty="0"/>
              <a:t> Tamils in their accounts .</a:t>
            </a:r>
          </a:p>
          <a:p>
            <a:endParaRPr lang="en-IN" dirty="0"/>
          </a:p>
          <a:p>
            <a:r>
              <a:rPr lang="en-IN" dirty="0" err="1"/>
              <a:t>Megasthanes</a:t>
            </a:r>
            <a:r>
              <a:rPr lang="en-IN" dirty="0"/>
              <a:t> in his book </a:t>
            </a:r>
            <a:r>
              <a:rPr lang="en-IN" dirty="0" err="1"/>
              <a:t>Indica</a:t>
            </a:r>
            <a:r>
              <a:rPr lang="en-IN" dirty="0"/>
              <a:t>  referred to the Three Tamil Kingdoms</a:t>
            </a:r>
            <a:endParaRPr lang="en-IN" dirty="0" smtClean="0"/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Excavations</a:t>
            </a:r>
            <a:r>
              <a:rPr lang="en-IN" b="1" dirty="0" smtClean="0"/>
              <a:t> </a:t>
            </a:r>
            <a:endParaRPr lang="en-IN" dirty="0"/>
          </a:p>
          <a:p>
            <a:r>
              <a:rPr lang="en-IN" dirty="0" smtClean="0"/>
              <a:t>Several monuments of </a:t>
            </a:r>
            <a:r>
              <a:rPr lang="en-IN" dirty="0" err="1" smtClean="0"/>
              <a:t>Sangam</a:t>
            </a:r>
            <a:r>
              <a:rPr lang="en-IN" dirty="0" smtClean="0"/>
              <a:t> have been brought to light by the excavations conducted at various places in Tamil Nadu .</a:t>
            </a:r>
          </a:p>
        </p:txBody>
      </p:sp>
    </p:spTree>
    <p:extLst>
      <p:ext uri="{BB962C8B-B14F-4D97-AF65-F5344CB8AC3E}">
        <p14:creationId xmlns:p14="http://schemas.microsoft.com/office/powerpoint/2010/main" val="277672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622" y="228600"/>
            <a:ext cx="86106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Robert Bruce Foote conducted excavations at </a:t>
            </a:r>
            <a:r>
              <a:rPr lang="en-IN" dirty="0" err="1" smtClean="0"/>
              <a:t>Adhichanallur</a:t>
            </a:r>
            <a:r>
              <a:rPr lang="en-IN" dirty="0" smtClean="0"/>
              <a:t> , where he found a large number of articles made of Iron , Bronze and Gold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They depict the life of the ancient Tamils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err="1" smtClean="0"/>
              <a:t>Dubreuil</a:t>
            </a:r>
            <a:r>
              <a:rPr lang="en-IN" dirty="0" smtClean="0"/>
              <a:t> and Mortimer Wheeler also made excavations at </a:t>
            </a:r>
            <a:r>
              <a:rPr lang="en-IN" dirty="0" err="1" smtClean="0"/>
              <a:t>Arikkamedu</a:t>
            </a:r>
            <a:r>
              <a:rPr lang="en-IN" dirty="0" smtClean="0"/>
              <a:t> near Pondicherry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Roman Pottery , Glass bowls , Gems and Coins have been found there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These findings confirm the commercial contact between the Roman Empire and Tamil country during the </a:t>
            </a:r>
            <a:r>
              <a:rPr lang="en-IN" dirty="0" err="1" smtClean="0"/>
              <a:t>Sangam</a:t>
            </a:r>
            <a:r>
              <a:rPr lang="en-IN" dirty="0" smtClean="0"/>
              <a:t> Age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 Buddhist </a:t>
            </a:r>
            <a:r>
              <a:rPr lang="en-IN" dirty="0" err="1" smtClean="0"/>
              <a:t>Vihara</a:t>
            </a:r>
            <a:r>
              <a:rPr lang="en-IN" dirty="0" smtClean="0"/>
              <a:t> was found at </a:t>
            </a:r>
            <a:r>
              <a:rPr lang="en-IN" dirty="0" err="1" smtClean="0"/>
              <a:t>Kilaiyur</a:t>
            </a:r>
            <a:r>
              <a:rPr lang="en-IN" dirty="0" smtClean="0"/>
              <a:t> near </a:t>
            </a:r>
            <a:r>
              <a:rPr lang="en-IN" dirty="0" err="1" smtClean="0"/>
              <a:t>Kaverippumpattinam</a:t>
            </a:r>
            <a:r>
              <a:rPr lang="en-IN" dirty="0" smtClean="0"/>
              <a:t> .</a:t>
            </a:r>
          </a:p>
          <a:p>
            <a:endParaRPr lang="en-IN" dirty="0"/>
          </a:p>
          <a:p>
            <a:r>
              <a:rPr lang="en-IN" dirty="0" smtClean="0"/>
              <a:t>It belonged to the Post – </a:t>
            </a:r>
            <a:r>
              <a:rPr lang="en-IN" dirty="0" err="1" smtClean="0"/>
              <a:t>Sangam</a:t>
            </a:r>
            <a:r>
              <a:rPr lang="en-IN" dirty="0" smtClean="0"/>
              <a:t> period and provides lot of evidences of </a:t>
            </a:r>
            <a:r>
              <a:rPr lang="en-IN" dirty="0" err="1" smtClean="0"/>
              <a:t>Sangam</a:t>
            </a:r>
            <a:r>
              <a:rPr lang="en-IN" dirty="0" smtClean="0"/>
              <a:t> Age .</a:t>
            </a:r>
          </a:p>
          <a:p>
            <a:endParaRPr lang="en-IN" dirty="0"/>
          </a:p>
          <a:p>
            <a:r>
              <a:rPr lang="en-IN" dirty="0" smtClean="0"/>
              <a:t>Other important sites of excavations are </a:t>
            </a:r>
            <a:r>
              <a:rPr lang="en-IN" dirty="0" err="1" smtClean="0"/>
              <a:t>Uraiyur</a:t>
            </a:r>
            <a:r>
              <a:rPr lang="en-IN" dirty="0" smtClean="0"/>
              <a:t> , </a:t>
            </a:r>
            <a:r>
              <a:rPr lang="en-IN" dirty="0" err="1" smtClean="0"/>
              <a:t>Kanchipuram</a:t>
            </a:r>
            <a:r>
              <a:rPr lang="en-IN" dirty="0" smtClean="0"/>
              <a:t>  and </a:t>
            </a:r>
            <a:r>
              <a:rPr lang="en-IN" dirty="0" err="1" smtClean="0"/>
              <a:t>Kodumanal</a:t>
            </a:r>
            <a:r>
              <a:rPr lang="en-IN" dirty="0" smtClean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234756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622" y="76200"/>
            <a:ext cx="85344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The Under Water Archaeology has also developed recently and excavations have been made under the sea near </a:t>
            </a:r>
            <a:r>
              <a:rPr lang="en-IN" dirty="0" err="1" smtClean="0"/>
              <a:t>Poompuhar</a:t>
            </a:r>
            <a:r>
              <a:rPr lang="en-IN" dirty="0" smtClean="0"/>
              <a:t>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A Shipwreck has been found there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sz="2000" b="1" dirty="0" smtClean="0"/>
              <a:t>Coins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study of Coins is called Numismatics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 Tamil Kings of the </a:t>
            </a:r>
            <a:r>
              <a:rPr lang="en-IN" dirty="0" err="1" smtClean="0"/>
              <a:t>Sangam</a:t>
            </a:r>
            <a:r>
              <a:rPr lang="en-IN" dirty="0" smtClean="0"/>
              <a:t> period issued gold and silver coins  but they are not found in large numbers 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However , Roman coins made of gold and silver re found all over Tamil Nadu .</a:t>
            </a:r>
          </a:p>
          <a:p>
            <a:endParaRPr lang="en-IN" dirty="0" smtClean="0"/>
          </a:p>
          <a:p>
            <a:endParaRPr lang="en-IN" dirty="0"/>
          </a:p>
          <a:p>
            <a:r>
              <a:rPr lang="en-IN" dirty="0" smtClean="0"/>
              <a:t>These coins further confirm the trade relations between Tamil country and Rome during the </a:t>
            </a:r>
            <a:r>
              <a:rPr lang="en-IN" dirty="0" err="1" smtClean="0"/>
              <a:t>Sangam</a:t>
            </a:r>
            <a:r>
              <a:rPr lang="en-IN" dirty="0" smtClean="0"/>
              <a:t> Age .</a:t>
            </a:r>
          </a:p>
        </p:txBody>
      </p:sp>
    </p:spTree>
    <p:extLst>
      <p:ext uri="{BB962C8B-B14F-4D97-AF65-F5344CB8AC3E}">
        <p14:creationId xmlns:p14="http://schemas.microsoft.com/office/powerpoint/2010/main" val="122892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1276</Words>
  <Application>Microsoft Office PowerPoint</Application>
  <PresentationFormat>On-screen Show (4:3)</PresentationFormat>
  <Paragraphs>242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HISTORY OF TAMIL NADU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TAMIL NADU </dc:title>
  <dc:creator>sid m</dc:creator>
  <cp:lastModifiedBy>lingamal</cp:lastModifiedBy>
  <cp:revision>32</cp:revision>
  <dcterms:created xsi:type="dcterms:W3CDTF">2006-08-16T00:00:00Z</dcterms:created>
  <dcterms:modified xsi:type="dcterms:W3CDTF">2018-06-25T15:38:28Z</dcterms:modified>
</cp:coreProperties>
</file>